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72" d="100"/>
          <a:sy n="72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3" tIns="46196" rIns="92393" bIns="46196" numCol="1" anchor="t" anchorCtr="0" compatLnSpc="1">
            <a:prstTxWarp prst="textNoShape">
              <a:avLst/>
            </a:prstTxWarp>
          </a:bodyPr>
          <a:lstStyle>
            <a:lvl1pPr defTabSz="9243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3" tIns="46196" rIns="92393" bIns="46196" numCol="1" anchor="t" anchorCtr="0" compatLnSpc="1">
            <a:prstTxWarp prst="textNoShape">
              <a:avLst/>
            </a:prstTxWarp>
          </a:bodyPr>
          <a:lstStyle>
            <a:lvl1pPr algn="r" defTabSz="9243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722813"/>
            <a:ext cx="5411787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3" tIns="46196" rIns="92393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3" tIns="46196" rIns="92393" bIns="46196" numCol="1" anchor="b" anchorCtr="0" compatLnSpc="1">
            <a:prstTxWarp prst="textNoShape">
              <a:avLst/>
            </a:prstTxWarp>
          </a:bodyPr>
          <a:lstStyle>
            <a:lvl1pPr defTabSz="92436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3" tIns="46196" rIns="92393" bIns="46196" numCol="1" anchor="b" anchorCtr="0" compatLnSpc="1">
            <a:prstTxWarp prst="textNoShape">
              <a:avLst/>
            </a:prstTxWarp>
          </a:bodyPr>
          <a:lstStyle>
            <a:lvl1pPr algn="r" defTabSz="924365">
              <a:defRPr sz="1200"/>
            </a:lvl1pPr>
          </a:lstStyle>
          <a:p>
            <a:pPr>
              <a:defRPr/>
            </a:pPr>
            <a:fld id="{C57D2624-372C-4912-B6FA-B7C7FAF95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317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510FE-C228-4476-A820-DD6CEA643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2AFBA-6E6A-4EF4-8A67-1E135B68F8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6BF09-3C6F-4DC3-AE48-844C4C291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CC6C1-88BB-4D44-A02D-9F841AC25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3E00C-E5B8-4CC9-814A-CA6379738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C0056-3C8D-4AD8-B805-BACCE08D4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46773-3D95-4214-9812-F341600E7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F420D-9A0C-49C2-9F04-5F077FC6E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2978-EBEB-4C02-B98E-31C88B2D3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243A-59AA-40A2-A5AA-29F9902EF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4D269-9A0A-4332-A9C5-1DB86DE5A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0D9B3-CC3D-48E0-8DBA-33513FA13D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E9B8163-5CC4-456F-9510-740B86324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1759"/>
            <a:ext cx="8229600" cy="411162"/>
          </a:xfrm>
        </p:spPr>
        <p:txBody>
          <a:bodyPr anchor="ctr"/>
          <a:lstStyle/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S.A.I SWISS CAPITAL ASSET MANAGEMENT S.A.</a:t>
            </a:r>
            <a:endParaRPr lang="en-US" altLang="en-US" sz="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3402129" y="817871"/>
            <a:ext cx="3346257" cy="482005"/>
          </a:xfrm>
          <a:custGeom>
            <a:avLst/>
            <a:gdLst>
              <a:gd name="connsiteX0" fmla="*/ 0 w 2756586"/>
              <a:gd name="connsiteY0" fmla="*/ 0 h 482005"/>
              <a:gd name="connsiteX1" fmla="*/ 2756586 w 2756586"/>
              <a:gd name="connsiteY1" fmla="*/ 0 h 482005"/>
              <a:gd name="connsiteX2" fmla="*/ 2756586 w 2756586"/>
              <a:gd name="connsiteY2" fmla="*/ 482005 h 482005"/>
              <a:gd name="connsiteX3" fmla="*/ 0 w 2756586"/>
              <a:gd name="connsiteY3" fmla="*/ 482005 h 482005"/>
              <a:gd name="connsiteX4" fmla="*/ 0 w 2756586"/>
              <a:gd name="connsiteY4" fmla="*/ 0 h 482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6586" h="482005">
                <a:moveTo>
                  <a:pt x="0" y="0"/>
                </a:moveTo>
                <a:lnTo>
                  <a:pt x="2756586" y="0"/>
                </a:lnTo>
                <a:lnTo>
                  <a:pt x="2756586" y="482005"/>
                </a:lnTo>
                <a:lnTo>
                  <a:pt x="0" y="482005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Adunarea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Generala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Actionarilor</a:t>
            </a:r>
            <a:endParaRPr kumimoji="0" lang="en-US" sz="800" b="1" i="0" u="sng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400292" y="1753254"/>
            <a:ext cx="3337814" cy="901727"/>
          </a:xfrm>
          <a:custGeom>
            <a:avLst/>
            <a:gdLst>
              <a:gd name="connsiteX0" fmla="*/ 0 w 2749631"/>
              <a:gd name="connsiteY0" fmla="*/ 0 h 985706"/>
              <a:gd name="connsiteX1" fmla="*/ 2749631 w 2749631"/>
              <a:gd name="connsiteY1" fmla="*/ 0 h 985706"/>
              <a:gd name="connsiteX2" fmla="*/ 2749631 w 2749631"/>
              <a:gd name="connsiteY2" fmla="*/ 985706 h 985706"/>
              <a:gd name="connsiteX3" fmla="*/ 0 w 2749631"/>
              <a:gd name="connsiteY3" fmla="*/ 985706 h 985706"/>
              <a:gd name="connsiteX4" fmla="*/ 0 w 2749631"/>
              <a:gd name="connsiteY4" fmla="*/ 0 h 985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9631" h="985706">
                <a:moveTo>
                  <a:pt x="0" y="0"/>
                </a:moveTo>
                <a:lnTo>
                  <a:pt x="2749631" y="0"/>
                </a:lnTo>
                <a:lnTo>
                  <a:pt x="2749631" y="985706"/>
                </a:lnTo>
                <a:lnTo>
                  <a:pt x="0" y="98570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Consiliul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Administratie</a:t>
            </a:r>
            <a:endParaRPr kumimoji="0" lang="en-US" sz="800" b="1" i="0" u="sng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143000" y="1753255"/>
            <a:ext cx="1483102" cy="906030"/>
          </a:xfrm>
          <a:custGeom>
            <a:avLst/>
            <a:gdLst>
              <a:gd name="connsiteX0" fmla="*/ 0 w 1221753"/>
              <a:gd name="connsiteY0" fmla="*/ 0 h 702513"/>
              <a:gd name="connsiteX1" fmla="*/ 1221753 w 1221753"/>
              <a:gd name="connsiteY1" fmla="*/ 0 h 702513"/>
              <a:gd name="connsiteX2" fmla="*/ 1221753 w 1221753"/>
              <a:gd name="connsiteY2" fmla="*/ 702513 h 702513"/>
              <a:gd name="connsiteX3" fmla="*/ 0 w 1221753"/>
              <a:gd name="connsiteY3" fmla="*/ 702513 h 702513"/>
              <a:gd name="connsiteX4" fmla="*/ 0 w 1221753"/>
              <a:gd name="connsiteY4" fmla="*/ 0 h 702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753" h="702513">
                <a:moveTo>
                  <a:pt x="0" y="0"/>
                </a:moveTo>
                <a:lnTo>
                  <a:pt x="1221753" y="0"/>
                </a:lnTo>
                <a:lnTo>
                  <a:pt x="1221753" y="702513"/>
                </a:lnTo>
                <a:lnTo>
                  <a:pt x="0" y="702513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lvl="0" algn="ctr"/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Comitetul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Audit</a:t>
            </a:r>
            <a:b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0" lang="en-US" sz="8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sz="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074802" y="3296702"/>
            <a:ext cx="2311901" cy="740059"/>
          </a:xfrm>
          <a:custGeom>
            <a:avLst/>
            <a:gdLst>
              <a:gd name="connsiteX0" fmla="*/ 0 w 1666858"/>
              <a:gd name="connsiteY0" fmla="*/ 0 h 740059"/>
              <a:gd name="connsiteX1" fmla="*/ 1666858 w 1666858"/>
              <a:gd name="connsiteY1" fmla="*/ 0 h 740059"/>
              <a:gd name="connsiteX2" fmla="*/ 1666858 w 1666858"/>
              <a:gd name="connsiteY2" fmla="*/ 740059 h 740059"/>
              <a:gd name="connsiteX3" fmla="*/ 0 w 1666858"/>
              <a:gd name="connsiteY3" fmla="*/ 740059 h 740059"/>
              <a:gd name="connsiteX4" fmla="*/ 0 w 1666858"/>
              <a:gd name="connsiteY4" fmla="*/ 0 h 740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6858" h="740059">
                <a:moveTo>
                  <a:pt x="0" y="0"/>
                </a:moveTo>
                <a:lnTo>
                  <a:pt x="1666858" y="0"/>
                </a:lnTo>
                <a:lnTo>
                  <a:pt x="1666858" y="740059"/>
                </a:lnTo>
                <a:lnTo>
                  <a:pt x="0" y="740059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Directori</a:t>
            </a:r>
            <a:b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sz="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2275275" y="3282121"/>
            <a:ext cx="1712541" cy="771728"/>
          </a:xfrm>
          <a:custGeom>
            <a:avLst/>
            <a:gdLst>
              <a:gd name="connsiteX0" fmla="*/ 0 w 2005424"/>
              <a:gd name="connsiteY0" fmla="*/ 0 h 522994"/>
              <a:gd name="connsiteX1" fmla="*/ 2005424 w 2005424"/>
              <a:gd name="connsiteY1" fmla="*/ 0 h 522994"/>
              <a:gd name="connsiteX2" fmla="*/ 2005424 w 2005424"/>
              <a:gd name="connsiteY2" fmla="*/ 522994 h 522994"/>
              <a:gd name="connsiteX3" fmla="*/ 0 w 2005424"/>
              <a:gd name="connsiteY3" fmla="*/ 522994 h 522994"/>
              <a:gd name="connsiteX4" fmla="*/ 0 w 2005424"/>
              <a:gd name="connsiteY4" fmla="*/ 0 h 522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424" h="522994">
                <a:moveTo>
                  <a:pt x="0" y="0"/>
                </a:moveTo>
                <a:lnTo>
                  <a:pt x="2005424" y="0"/>
                </a:lnTo>
                <a:lnTo>
                  <a:pt x="2005424" y="522994"/>
                </a:lnTo>
                <a:lnTo>
                  <a:pt x="0" y="522994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Audit Intern</a:t>
            </a:r>
            <a:b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C.I.P.L.. EXPERT AUDIT S.R.L.</a:t>
            </a:r>
            <a:endParaRPr kumimoji="0" lang="en-US" sz="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119982" y="4705351"/>
            <a:ext cx="2311903" cy="817710"/>
          </a:xfrm>
          <a:custGeom>
            <a:avLst/>
            <a:gdLst>
              <a:gd name="connsiteX0" fmla="*/ 0 w 2437359"/>
              <a:gd name="connsiteY0" fmla="*/ 0 h 763061"/>
              <a:gd name="connsiteX1" fmla="*/ 2437359 w 2437359"/>
              <a:gd name="connsiteY1" fmla="*/ 0 h 763061"/>
              <a:gd name="connsiteX2" fmla="*/ 2437359 w 2437359"/>
              <a:gd name="connsiteY2" fmla="*/ 763061 h 763061"/>
              <a:gd name="connsiteX3" fmla="*/ 0 w 2437359"/>
              <a:gd name="connsiteY3" fmla="*/ 763061 h 763061"/>
              <a:gd name="connsiteX4" fmla="*/ 0 w 2437359"/>
              <a:gd name="connsiteY4" fmla="*/ 0 h 763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37359" h="763061">
                <a:moveTo>
                  <a:pt x="0" y="0"/>
                </a:moveTo>
                <a:lnTo>
                  <a:pt x="2437359" y="0"/>
                </a:lnTo>
                <a:lnTo>
                  <a:pt x="2437359" y="763061"/>
                </a:lnTo>
                <a:lnTo>
                  <a:pt x="0" y="763061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1" i="0" u="sng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Compartimentul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contabilitate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evaluare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back-office </a:t>
            </a:r>
            <a:b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sz="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442557" y="4705351"/>
            <a:ext cx="2804815" cy="817710"/>
          </a:xfrm>
          <a:custGeom>
            <a:avLst/>
            <a:gdLst>
              <a:gd name="connsiteX0" fmla="*/ 0 w 2310556"/>
              <a:gd name="connsiteY0" fmla="*/ 0 h 585726"/>
              <a:gd name="connsiteX1" fmla="*/ 2310556 w 2310556"/>
              <a:gd name="connsiteY1" fmla="*/ 0 h 585726"/>
              <a:gd name="connsiteX2" fmla="*/ 2310556 w 2310556"/>
              <a:gd name="connsiteY2" fmla="*/ 585726 h 585726"/>
              <a:gd name="connsiteX3" fmla="*/ 0 w 2310556"/>
              <a:gd name="connsiteY3" fmla="*/ 585726 h 585726"/>
              <a:gd name="connsiteX4" fmla="*/ 0 w 2310556"/>
              <a:gd name="connsiteY4" fmla="*/ 0 h 585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0556" h="585726">
                <a:moveTo>
                  <a:pt x="0" y="0"/>
                </a:moveTo>
                <a:lnTo>
                  <a:pt x="2310556" y="0"/>
                </a:lnTo>
                <a:lnTo>
                  <a:pt x="2310556" y="585726"/>
                </a:lnTo>
                <a:lnTo>
                  <a:pt x="0" y="58572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</a:pP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Compartiment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analiza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investitionala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plasarea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activelor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administrarea</a:t>
            </a:r>
            <a:r>
              <a:rPr lang="en-US" sz="800" b="1" u="sng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u="sng" kern="1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portofoliului</a:t>
            </a:r>
            <a:br>
              <a:rPr lang="en-US" sz="800" b="1" kern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458327" y="3285800"/>
            <a:ext cx="1834938" cy="711096"/>
          </a:xfrm>
          <a:custGeom>
            <a:avLst/>
            <a:gdLst>
              <a:gd name="connsiteX0" fmla="*/ 0 w 1511589"/>
              <a:gd name="connsiteY0" fmla="*/ 0 h 711096"/>
              <a:gd name="connsiteX1" fmla="*/ 1511589 w 1511589"/>
              <a:gd name="connsiteY1" fmla="*/ 0 h 711096"/>
              <a:gd name="connsiteX2" fmla="*/ 1511589 w 1511589"/>
              <a:gd name="connsiteY2" fmla="*/ 711096 h 711096"/>
              <a:gd name="connsiteX3" fmla="*/ 0 w 1511589"/>
              <a:gd name="connsiteY3" fmla="*/ 711096 h 711096"/>
              <a:gd name="connsiteX4" fmla="*/ 0 w 1511589"/>
              <a:gd name="connsiteY4" fmla="*/ 0 h 71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1589" h="711096">
                <a:moveTo>
                  <a:pt x="0" y="0"/>
                </a:moveTo>
                <a:lnTo>
                  <a:pt x="1511589" y="0"/>
                </a:lnTo>
                <a:lnTo>
                  <a:pt x="1511589" y="711096"/>
                </a:lnTo>
                <a:lnTo>
                  <a:pt x="0" y="711096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Compartimentul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control intern </a:t>
            </a:r>
            <a:b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sz="80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3319265"/>
            <a:ext cx="1606815" cy="734584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3338494"/>
            <a:ext cx="1582245" cy="73791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445" tIns="4445" rIns="4445" bIns="4445" numCol="1" spcCol="127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1" i="0" u="sng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Compartimentul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administrarea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US" sz="800" b="1" i="0" u="sng" strike="noStrike" kern="1200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riscului</a:t>
            </a:r>
            <a:r>
              <a:rPr kumimoji="0" lang="en-US" sz="800" b="1" i="0" u="sng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SAI/</a:t>
            </a:r>
            <a:r>
              <a:rPr kumimoji="0" lang="en-US" sz="800" b="1" i="0" u="sng" strike="noStrike" kern="1200" cap="none" normalizeH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AFIA</a:t>
            </a:r>
            <a:endParaRPr lang="en-US" sz="800" b="1" u="sng" baseline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br>
              <a:rPr kumimoji="0" lang="en-US" sz="800" b="1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kumimoji="0" lang="en-US" sz="8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sz="8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069199" y="2659285"/>
            <a:ext cx="0" cy="6374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069199" y="1299876"/>
            <a:ext cx="0" cy="4533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8" name="Straight Connector 2047"/>
          <p:cNvCxnSpPr/>
          <p:nvPr/>
        </p:nvCxnSpPr>
        <p:spPr>
          <a:xfrm flipV="1">
            <a:off x="1425251" y="2895600"/>
            <a:ext cx="6118549" cy="145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971800" y="2895600"/>
            <a:ext cx="0" cy="386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425251" y="2910181"/>
            <a:ext cx="0" cy="386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543800" y="2910181"/>
            <a:ext cx="0" cy="386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4" name="Straight Connector 2053"/>
          <p:cNvCxnSpPr/>
          <p:nvPr/>
        </p:nvCxnSpPr>
        <p:spPr>
          <a:xfrm>
            <a:off x="2844964" y="4419600"/>
            <a:ext cx="3430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9" name="Straight Connector 2058"/>
          <p:cNvCxnSpPr/>
          <p:nvPr/>
        </p:nvCxnSpPr>
        <p:spPr>
          <a:xfrm>
            <a:off x="2844964" y="4419600"/>
            <a:ext cx="0" cy="2865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275933" y="4419599"/>
            <a:ext cx="0" cy="2865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069199" y="4010538"/>
            <a:ext cx="0" cy="4090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3" name="Straight Connector 2062"/>
          <p:cNvCxnSpPr/>
          <p:nvPr/>
        </p:nvCxnSpPr>
        <p:spPr>
          <a:xfrm>
            <a:off x="2626102" y="2206269"/>
            <a:ext cx="7741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81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Tahoma</vt:lpstr>
      <vt:lpstr>Default Design</vt:lpstr>
      <vt:lpstr> S.A.I SWISS CAPITAL ASSET MANAGEMENT S.A.</vt:lpstr>
    </vt:vector>
  </TitlesOfParts>
  <Company>kbc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 SWISS CAPITAL ASSET MANAGEMENT S.A</dc:title>
  <dc:creator>Dorin</dc:creator>
  <cp:lastModifiedBy>Adriana Catea</cp:lastModifiedBy>
  <cp:revision>111</cp:revision>
  <cp:lastPrinted>2019-01-22T14:16:34Z</cp:lastPrinted>
  <dcterms:created xsi:type="dcterms:W3CDTF">2010-04-30T13:29:57Z</dcterms:created>
  <dcterms:modified xsi:type="dcterms:W3CDTF">2026-05-06T12:29:42Z</dcterms:modified>
</cp:coreProperties>
</file>